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6E3D52-96B4-1841-D487-CBE2ADF2AF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87BC7B-7968-253D-6CE3-39EE59C36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F20672-5E8F-C1B8-0549-24C43B0A3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462823-A107-73AB-8765-9423D685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53F505-9B76-2127-AE22-D4653BB43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37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D662B-F82D-8BCB-AA37-D7C8AF54D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321418-D7FE-9BFA-4D9D-06A5A5105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1A308-178A-EAAA-BE57-884266347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E3CC45-6B4A-65AD-67E9-3F66EA26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B8AB1F-B4A0-C74F-D539-627EA9003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56EFBD-37E1-ADD1-C2FF-627B86D71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246602-CBE9-00C4-7015-2148F448D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9CDA5F-672B-ECA7-7CC8-803FC381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CB9A0F-9022-F717-4D8F-2D3327BAA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D04C26-8A91-EDE1-EE91-4EC2A110B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17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A29DE-9693-7FEF-83B5-22B5D06C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2F4E60-3983-0D8C-180D-CE365BD7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8825BD-9262-B919-C7BF-34C7551A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13E1A4-D074-99FA-21D7-C0F23B7AE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C2F5FE-D1DC-CDA8-F3F6-7B7CCEF7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08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98DF5-DB8D-B5EB-9C10-6A2E91D5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73E083-7B0F-4835-C7C0-9016F1CF9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EBC22-294B-FD69-123E-C1C4B161D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2325FD-6058-034B-B7A8-36491FCE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A2CCE-D978-D3D8-B73C-39BF9DEF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56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010AED-4C77-E408-A0D6-9E8489EBB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FB6581-4C82-0A1F-5591-4CD757459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3BF043-FDCD-11D8-6F96-89FE8CF81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DE20BC-C09F-F5DA-92FA-06E6DA91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997538-65D7-FC96-4B24-DC1039E7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FA4EA9-4F64-B28B-9012-E555E14F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C9A57F-8986-6472-B212-DBB4E521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C430C0-8B6A-8C6C-E622-A69817442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9C973A-743E-DF21-28B9-4E8E488C5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C427FF-808A-ABF6-F867-335F3BE37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CE4289-28BF-0682-6380-AFFC185F9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758C10-B87E-D7FD-54DE-7142EB28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DF3788-DE4B-3DA8-A285-2DDF5734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B83A33-7F70-EA00-8171-0ABFF29C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48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CCF81-36FC-CA23-730B-F0535DD2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C318A7-9437-91C4-9EDD-345F324A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526CE2-85F4-09D2-C134-ADC95D93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91D5AC-3DDB-07FC-1901-1E1116D5A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8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9E54230-90CC-6D38-70AC-76A0EE66B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A79990-73A5-0B7A-004E-2B8651942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D5678E0-7E7B-D5BD-86C2-66732EC2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47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F3EC8-B398-050F-593C-5D5B27C7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33118B-9BDF-9CCA-87E4-CBF9C106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571B12-ADAB-87E6-9C88-5B07253A8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A0B7E7-055E-02D7-E258-1CD04444A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C11984-AE55-04D2-50A7-4352411DE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57B99B-55AB-8801-3734-964E30F7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51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9D975-369D-3FF5-1279-FC0F9096D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DAB3A95-85AD-68AD-A187-F3CB95992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A51D4-DEEB-129A-E497-F5923787B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7795BF-7660-83EE-58CC-61E7C88C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506027-5746-1768-C9C6-45A243FB6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71D974-3199-2F17-AFC7-7A2C1528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22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D77AFF-AFC0-8746-BC6E-7DCFC2084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BF4B61-ABEB-D698-61EF-E552F2D1A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32428D-B3A1-3C93-7684-D34209BA5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2E133-C312-4470-A346-A16564F8A90C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9657D9-433C-7B65-4671-EA59CB83B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E42DC6-3921-38D3-3014-593FC6CC4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888D9-5C30-480B-A573-79A026D571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8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63E0DF8-A9D7-06DC-771C-75D23EEC1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" y="1828799"/>
            <a:ext cx="1088136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B98C4653-7944-DC1C-195D-E4886B05F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8951"/>
            <a:ext cx="10515600" cy="1073150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人の目　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×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でレントゲンを読む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B9614-7E1E-9265-0B4C-4009A594256D}"/>
              </a:ext>
            </a:extLst>
          </p:cNvPr>
          <p:cNvSpPr txBox="1"/>
          <p:nvPr/>
        </p:nvSpPr>
        <p:spPr>
          <a:xfrm>
            <a:off x="1119187" y="5705474"/>
            <a:ext cx="995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さく内科クリニックの胸部レントゲンは</a:t>
            </a:r>
            <a:r>
              <a:rPr kumimoji="1"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r>
              <a: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が診断をアシストしています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9E007D-5BCA-E17D-FB11-E0A7AEF1F8D2}"/>
              </a:ext>
            </a:extLst>
          </p:cNvPr>
          <p:cNvSpPr txBox="1"/>
          <p:nvPr/>
        </p:nvSpPr>
        <p:spPr>
          <a:xfrm>
            <a:off x="1571624" y="4133848"/>
            <a:ext cx="3352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  <a:r>
              <a:rPr kumimoji="1"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</a:t>
            </a:r>
            <a:r>
              <a:rPr kumimoji="1"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kumimoji="1"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en-US" altLang="ja-JP" sz="2000" b="1" dirty="0"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endParaRPr kumimoji="1" lang="ja-JP" altLang="en-US" sz="2000" b="1" dirty="0">
              <a:solidFill>
                <a:srgbClr val="00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79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人の目　×　AI　でレントゲンを読む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人の目　×　AI　でレントゲンを読む</dc:title>
  <dc:creator>さく 内科</dc:creator>
  <cp:lastModifiedBy>さく 内科</cp:lastModifiedBy>
  <cp:revision>1</cp:revision>
  <cp:lastPrinted>2022-07-23T23:44:42Z</cp:lastPrinted>
  <dcterms:created xsi:type="dcterms:W3CDTF">2022-07-23T23:44:40Z</dcterms:created>
  <dcterms:modified xsi:type="dcterms:W3CDTF">2022-07-23T23:48:45Z</dcterms:modified>
</cp:coreProperties>
</file>